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30"/>
  </p:normalViewPr>
  <p:slideViewPr>
    <p:cSldViewPr snapToGrid="0" snapToObjects="1">
      <p:cViewPr varScale="1">
        <p:scale>
          <a:sx n="60" d="100"/>
          <a:sy n="60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164A2951-0DF0-4286-837F-8796DD4CD975}" type="slidenum">
              <a:t>‹#›</a:t>
            </a:fld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248FF-113A-4C24-A224-A17FA107F1FF}" type="datetimeFigureOut">
              <a:rPr lang="en-US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5416B-5412-47FB-834C-4FE89DC765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71E5-B5B2-47E7-A62F-4289B9F67938}" type="datetimeFigureOut">
              <a:rPr lang="en-US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0" name="Notes Placeholder 9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1E230-B618-49E9-802F-82006B2576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fr-FR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EAE08-265E-47F8-8BAB-D238C6B38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591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A9B20-B176-40F5-AE66-3022D5953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4852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BCA75-CC30-48FC-BE7B-B691E69E31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054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716F-8B07-451D-82FC-4F3030835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437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ACCA9-08D2-4908-83EB-17C224DFA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833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82D8F-709F-472C-AFD5-93FB8C208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4109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50EC4-21BB-4D20-AD76-37CDD36255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74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C31C2-4EDE-4EDC-96E9-2996BC5B14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758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5516-EE42-46AF-9935-2015939173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664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0E52-5EDC-47AF-AFD8-5B8D51EEE4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941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4A3EC-2E7C-49DC-B51D-6E0ABB82D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355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0FC1E-D5DF-4E3F-B4F0-9B1BB55FD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6890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812BC-59CD-40FA-A902-37109EEF6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0351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4F91-4796-4417-B4CD-D292E61666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96411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4864-1989-4F68-95A4-A832602B6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446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F48C2-DC06-4F70-9C6E-EBCFB614F9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8976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CC0FB-A048-4748-98E7-DAA597871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4241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E0F7E-C6D3-4CF9-817A-2AEE4474C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034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F6D69-9D7B-4AC6-B8A9-91B8E7AE4E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5213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F4257-5DF7-4D60-B324-C40B789188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279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AFD7-4591-4E23-8B4E-27FF2DA41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649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871E5-B5B2-47E7-A62F-4289B9F679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26688-3D6E-4231-95A1-1C2DD7C8A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477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ACDAA339-9157-4F8A-BB1C-D8C81941CE3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2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120"/>
            <a:ext cx="7770959" cy="114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981080"/>
            <a:ext cx="7770959" cy="41133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DE984F4B-B5D4-456E-B193-CC55D8425B6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50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5FCE8C54-F18B-40B4-A4A6-7A85674B17A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120"/>
            <a:ext cx="7770959" cy="114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080"/>
            <a:ext cx="7770959" cy="411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EAE80C08-8B39-45EB-850E-E0605E14468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4C666713-148F-4C02-AED8-B7D069CC192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1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120"/>
            <a:ext cx="7770959" cy="114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7CE26340-A4F8-403E-A114-1374A004290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D7883D77-CFB4-461C-B512-60A087A9F9F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5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120"/>
            <a:ext cx="7770959" cy="114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EFFEF7F2-1AAC-4DE9-9B3D-D726BF200306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1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AA63AAC3-CBD2-44AF-BEB6-C0B86972949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915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C3D83486-04C2-4A59-A27A-66AB62C2498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1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440" y="6248160"/>
            <a:ext cx="190332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720" y="6248160"/>
            <a:ext cx="2894040" cy="455399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080" y="6248160"/>
            <a:ext cx="1903680" cy="455399"/>
          </a:xfrm>
        </p:spPr>
        <p:txBody>
          <a:bodyPr/>
          <a:lstStyle/>
          <a:p>
            <a:pPr lvl="0"/>
            <a:fld id="{F7B75E15-399D-4482-ADEB-11B7C265EBED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29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799" y="609120"/>
            <a:ext cx="7770959" cy="1141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799" y="1981080"/>
            <a:ext cx="7770959" cy="41133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85440" y="6248160"/>
            <a:ext cx="1903320" cy="45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160"/>
            <a:ext cx="1903680" cy="45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A1B54283-0AAC-4237-97F3-CED0B9F57ED5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fr-FR" sz="44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32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080" y="228600"/>
            <a:ext cx="7772400" cy="6400799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DES ANIMAUX SAUVÉS DE LA DISPARITION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71500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La panthère de l’amour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04920" y="0"/>
            <a:ext cx="94489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480"/>
            <a:ext cx="7772400" cy="556272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Le rhinocéros blanc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04920" y="0"/>
            <a:ext cx="9753840" cy="693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79132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La baleine à bosse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86764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Le vautour moine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86764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La loutre d’Europe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28600" y="0"/>
            <a:ext cx="9372600" cy="743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Qui sont les victimes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2209680"/>
            <a:ext cx="655560" cy="45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880" y="1981080"/>
          <a:ext cx="6097319" cy="4279678"/>
        </p:xfrm>
        <a:graphic>
          <a:graphicData uri="http://schemas.openxmlformats.org/drawingml/2006/table">
            <a:tbl>
              <a:tblPr/>
              <a:tblGrid>
                <a:gridCol w="2032560">
                  <a:extLst>
                    <a:ext uri="{9D8B030D-6E8A-4147-A177-3AD203B41FA5}">
                      <a16:colId xmlns:a16="http://schemas.microsoft.com/office/drawing/2014/main" xmlns="" val="2945086142"/>
                    </a:ext>
                  </a:extLst>
                </a:gridCol>
                <a:gridCol w="2032199">
                  <a:extLst>
                    <a:ext uri="{9D8B030D-6E8A-4147-A177-3AD203B41FA5}">
                      <a16:colId xmlns:a16="http://schemas.microsoft.com/office/drawing/2014/main" xmlns="" val="1360839199"/>
                    </a:ext>
                  </a:extLst>
                </a:gridCol>
                <a:gridCol w="2032560">
                  <a:extLst>
                    <a:ext uri="{9D8B030D-6E8A-4147-A177-3AD203B41FA5}">
                      <a16:colId xmlns:a16="http://schemas.microsoft.com/office/drawing/2014/main" xmlns="" val="2696040196"/>
                    </a:ext>
                  </a:extLst>
                </a:gridCol>
              </a:tblGrid>
              <a:tr h="1034999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95000"/>
                        </a:lnSpc>
                        <a:spcBef>
                          <a:spcPts val="697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fr-FR" sz="28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Microsoft YaHei" pitchFamily="2"/>
                      </a:endParaRPr>
                    </a:p>
                    <a:p>
                      <a:pPr marL="0" marR="0" lvl="0" indent="0" algn="l" rtl="0" hangingPunct="1">
                        <a:lnSpc>
                          <a:spcPct val="95000"/>
                        </a:lnSpc>
                        <a:spcBef>
                          <a:spcPts val="697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fr-FR" sz="28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Microsoft YaHei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fr-FR" sz="2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fr-FR" sz="2400" b="0" i="0" u="none" strike="noStrike" cap="non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894907"/>
                  </a:ext>
                </a:extLst>
              </a:tr>
              <a:tr h="132156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598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Animaux vivant en eau douce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598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Animaux vivant</a:t>
                      </a:r>
                    </a:p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598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sur terre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598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Animaux vivant dans la mer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519737"/>
                  </a:ext>
                </a:extLst>
              </a:tr>
              <a:tr h="192311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Sur 10 animaux, </a:t>
                      </a:r>
                      <a:r>
                        <a:rPr lang="fr-FR" sz="2400" b="1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plus de 7</a:t>
                      </a: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 ont disparu en 40 ans.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Sur 10 animaux, </a:t>
                      </a:r>
                      <a:r>
                        <a:rPr lang="fr-FR" sz="2400" b="1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4</a:t>
                      </a: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 ont disparu.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Sur 10 animaux </a:t>
                      </a:r>
                      <a:r>
                        <a:rPr lang="fr-FR" sz="2400" b="1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4</a:t>
                      </a:r>
                      <a:r>
                        <a:rPr lang="fr-FR" sz="2400" b="0" i="0" u="none" strike="noStrike" cap="none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latin typeface="Times New Roman" pitchFamily="18"/>
                          <a:ea typeface="Microsoft YaHei" pitchFamily="2"/>
                          <a:cs typeface="Microsoft YaHei" pitchFamily="2"/>
                        </a:rPr>
                        <a:t> ont disparu.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477797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90919" y="2057400"/>
            <a:ext cx="685799" cy="6857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09880" y="2133720"/>
            <a:ext cx="609840" cy="60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72000" y="2133720"/>
            <a:ext cx="838080" cy="5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791320" y="2133720"/>
            <a:ext cx="685799" cy="685799"/>
          </a:xfrm>
          <a:prstGeom prst="rect">
            <a:avLst/>
          </a:prstGeom>
          <a:solidFill>
            <a:srgbClr val="3333CC"/>
          </a:solidFill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781680" y="2057400"/>
            <a:ext cx="533520" cy="77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x+(cos(-2*pi*(1-$))*-#ppt_#ppt_x-sin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y+(sin(-2*pi*(1-$))*-#ppt_#ppt_x+cos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x+(cos(-2*pi*(1-$))*-#ppt_#ppt_x-sin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y+(sin(-2*pi*(1-$))*-#ppt_#ppt_x+cos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x+(cos(-2*pi*(1-$))*-#ppt_#ppt_x-sin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y+(sin(-2*pi*(1-$))*-#ppt_#ppt_x+cos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x+(cos(-2*pi*(1-$))*-#ppt_#ppt_x-sin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y+(sin(-2*pi*(1-$))*-#ppt_#ppt_x+cos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x+(cos(-2*pi*(1-$))*-#ppt_#ppt_x-sin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y+(sin(-2*pi*(1-$))*-#ppt_#ppt_x+cos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x+(cos(-2*pi*(1-$))*-#ppt_#ppt_x-sin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#ppt_#ppt_y+(sin(-2*pi*(1-$))*-#ppt_#ppt_x+cos(-2*pi*(1-$))*(1-#ppt_#ppt_y))*(1-$)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86764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Maintenant passons aux 5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228600"/>
            <a:ext cx="2578319" cy="236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43600" y="4267080"/>
            <a:ext cx="2664000" cy="246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 wrap="square"/>
          <a:lstStyle/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2800"/>
              <a:t>1: Quelle est la menace n° 3 ?</a:t>
            </a: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1600" b="1"/>
              <a:t>C’est la pollution et le changement climatique !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fr-FR" sz="2800"/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2800"/>
              <a:t>2: Depuis quand n’a-t-on plus le droit de chasser la baleine à bosse ?</a:t>
            </a:r>
          </a:p>
          <a:p>
            <a:pPr marL="0" lvl="0" indent="0">
              <a:spcBef>
                <a:spcPts val="448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1800" b="1"/>
              <a:t>Depuis 1986 !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fr-FR" sz="2800"/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2800"/>
              <a:t>3: O</a:t>
            </a:r>
            <a:r>
              <a:rPr lang="fr-FR" sz="2800">
                <a:cs typeface="Times New Roman" pitchFamily="18"/>
              </a:rPr>
              <a:t>ù se trouve le vautour moine ?</a:t>
            </a: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1600" b="1"/>
              <a:t>Il se trouve en Méditerranée !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fr-FR" sz="2800"/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2800"/>
              <a:t>4: Sur 10 animaux vivant sur terre combien ont disparu ?</a:t>
            </a: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1600" b="1"/>
              <a:t>Il y en a 4 qui ont disparu !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fr-FR" sz="2800"/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2800"/>
              <a:t>5: Que faudrait-il faire pour qu’il n’y ait plus de menaces ?</a:t>
            </a: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fr-FR" sz="1600" b="1"/>
              <a:t>Éviter de chasser, pêcher, et de construire sur leurs lieux d’habitat 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480"/>
            <a:ext cx="7772400" cy="5181840"/>
          </a:xfrm>
        </p:spPr>
        <p:txBody>
          <a:bodyPr wrap="square">
            <a:noAutofit/>
          </a:bodyPr>
          <a:lstStyle/>
          <a:p>
            <a:pPr lvl="0"/>
            <a:r>
              <a:rPr lang="fr-FR" sz="9600" b="1" i="1" u="sng">
                <a:solidFill>
                  <a:srgbClr val="CC0000"/>
                </a:solidFill>
                <a:effectLst>
                  <a:outerShdw dist="17961" dir="2700000">
                    <a:scrgbClr r="0" g="0" b="0"/>
                  </a:outerShdw>
                </a:effectLst>
                <a:latin typeface="Stencil" pitchFamily="82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QUELLES SONT LES CAUSES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8800"/>
            <a:ext cx="34290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0600" y="2209680"/>
            <a:ext cx="3478320" cy="216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05319" y="4572000"/>
            <a:ext cx="5257800" cy="197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43000"/>
            <a:ext cx="9144000" cy="428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41044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Quelques exemples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480"/>
            <a:ext cx="7772400" cy="563904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La tortue Luth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04920" y="-228600"/>
            <a:ext cx="975384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5257800"/>
          </a:xfrm>
        </p:spPr>
        <p:txBody>
          <a:bodyPr wrap="square">
            <a:noAutofit/>
          </a:bodyPr>
          <a:lstStyle/>
          <a:p>
            <a:pPr lvl="0"/>
            <a:r>
              <a:rPr lang="fr-FR" sz="5400">
                <a:solidFill>
                  <a:srgbClr val="CC0000"/>
                </a:solidFill>
                <a:latin typeface="Stencil" pitchFamily="82"/>
              </a:rPr>
              <a:t>Le mérou brun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04920" y="-228600"/>
            <a:ext cx="975384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235</Words>
  <Application>Microsoft Macintosh PowerPoint</Application>
  <PresentationFormat>Présentation à l'écran (4:3)</PresentationFormat>
  <Paragraphs>78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Lucida Sans</vt:lpstr>
      <vt:lpstr>Microsoft YaHei</vt:lpstr>
      <vt:lpstr>Segoe UI</vt:lpstr>
      <vt:lpstr>Stencil</vt:lpstr>
      <vt:lpstr>Times New Roman</vt:lpstr>
      <vt:lpstr>Standard</vt:lpstr>
      <vt:lpstr>DES ANIMAUX SAUVÉS DE LA DISPARITION</vt:lpstr>
      <vt:lpstr>Qui sont les victimes ?</vt:lpstr>
      <vt:lpstr>QUELLES SONT LES CAUSES ?</vt:lpstr>
      <vt:lpstr>Présentation PowerPoint</vt:lpstr>
      <vt:lpstr>Quelques exemples</vt:lpstr>
      <vt:lpstr>La tortue Luth</vt:lpstr>
      <vt:lpstr>Présentation PowerPoint</vt:lpstr>
      <vt:lpstr>Le mérou brun</vt:lpstr>
      <vt:lpstr>Présentation PowerPoint</vt:lpstr>
      <vt:lpstr>La panthère de l’amour</vt:lpstr>
      <vt:lpstr>Présentation PowerPoint</vt:lpstr>
      <vt:lpstr>Le rhinocéros blanc</vt:lpstr>
      <vt:lpstr>Présentation PowerPoint</vt:lpstr>
      <vt:lpstr>La baleine à bosse</vt:lpstr>
      <vt:lpstr>Présentation PowerPoint</vt:lpstr>
      <vt:lpstr>Le vautour moine</vt:lpstr>
      <vt:lpstr>Présentation PowerPoint</vt:lpstr>
      <vt:lpstr>La loutre d’Europe</vt:lpstr>
      <vt:lpstr>Présentation PowerPoint</vt:lpstr>
      <vt:lpstr>Maintenant passons aux 5 questions</vt:lpstr>
      <vt:lpstr>Présentation PowerPoint</vt:lpstr>
      <vt:lpstr>FIN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ANIMAUX SAUVES DE LA DISPARITION !!!</dc:title>
  <cp:lastModifiedBy>Thierry Baruch</cp:lastModifiedBy>
  <cp:revision>22</cp:revision>
  <cp:lastPrinted>2017-05-30T08:42:55Z</cp:lastPrinted>
  <dcterms:created xsi:type="dcterms:W3CDTF">2017-04-30T12:16:59Z</dcterms:created>
  <dcterms:modified xsi:type="dcterms:W3CDTF">2017-05-30T08:43:06Z</dcterms:modified>
</cp:coreProperties>
</file>