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>
      <p:cViewPr varScale="1">
        <p:scale>
          <a:sx n="66" d="100"/>
          <a:sy n="66" d="100"/>
        </p:scale>
        <p:origin x="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96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95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7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88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7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8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4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76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96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7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D373-4AF3-4691-8858-CFBF3ECF9ED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7C4C-3B2B-4066-B584-0A9CA0F94A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63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2</a:t>
            </a:r>
            <a:r>
              <a:rPr lang="fr-FR" baseline="30000" dirty="0" smtClean="0"/>
              <a:t>nd</a:t>
            </a:r>
            <a:r>
              <a:rPr lang="fr-FR" dirty="0" smtClean="0"/>
              <a:t> Guerre Mondiale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Présenté par </a:t>
            </a:r>
            <a:r>
              <a:rPr lang="fr-FR" dirty="0" err="1" smtClean="0"/>
              <a:t>Noa</a:t>
            </a:r>
            <a:r>
              <a:rPr lang="fr-FR" dirty="0" smtClean="0"/>
              <a:t> HORESNYI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1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4">
                                          <p:stCondLst>
                                            <p:cond delay="16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4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4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4" decel="50000">
                                          <p:stCondLst>
                                            <p:cond delay="33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4">
                                          <p:stCondLst>
                                            <p:cond delay="41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4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4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4" decel="50000">
                                          <p:stCondLst>
                                            <p:cond delay="45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la 2</a:t>
            </a:r>
            <a:r>
              <a:rPr lang="fr-FR" baseline="30000" dirty="0" smtClean="0"/>
              <a:t>nd</a:t>
            </a:r>
            <a:r>
              <a:rPr lang="fr-FR" dirty="0" smtClean="0"/>
              <a:t> guerre Mondiale a-t-elle commencée 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45024"/>
            <a:ext cx="44921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2070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est Adolf HITLER?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736304" cy="489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90" y="2276872"/>
            <a:ext cx="5154750" cy="28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 faisaient les Allemands aux Juifs?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96888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52" y="1844824"/>
            <a:ext cx="3295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71800" y="1370946"/>
            <a:ext cx="341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Camp d’extermination d’Auschwitz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" y="4437112"/>
            <a:ext cx="50618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61432"/>
            <a:ext cx="26574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Quelles parties de la France ont pris les Allemands?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82" y="1988839"/>
            <a:ext cx="4172426" cy="41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88224" y="3429000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France en 1943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9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France libérée!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4" y="1529263"/>
            <a:ext cx="3218692" cy="26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75" y="1957483"/>
            <a:ext cx="3257550" cy="23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4" y="4272136"/>
            <a:ext cx="33623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1012" y="1588150"/>
            <a:ext cx="28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Débarquement en Provence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37031" y="1218818"/>
            <a:ext cx="300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Débarquement en Normandie</a:t>
            </a:r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3136"/>
            <a:ext cx="3829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QUIZZ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sz="3000" dirty="0" smtClean="0"/>
              <a:t>1- En </a:t>
            </a:r>
            <a:r>
              <a:rPr lang="fr-FR" sz="3000" dirty="0"/>
              <a:t>quelle année Adolf HITLER devient chancelier </a:t>
            </a:r>
            <a:r>
              <a:rPr lang="fr-FR" sz="3000" dirty="0" smtClean="0"/>
              <a:t>?</a:t>
            </a:r>
          </a:p>
          <a:p>
            <a:pPr marL="0" lvl="0" indent="0">
              <a:buNone/>
            </a:pPr>
            <a:r>
              <a:rPr lang="fr-FR" sz="3000" b="1" dirty="0" smtClean="0"/>
              <a:t>1933 </a:t>
            </a:r>
            <a:endParaRPr lang="fr-FR" sz="3000" b="1" dirty="0"/>
          </a:p>
          <a:p>
            <a:pPr marL="0" lvl="0" indent="0">
              <a:buNone/>
            </a:pPr>
            <a:r>
              <a:rPr lang="fr-FR" sz="3000" dirty="0" smtClean="0"/>
              <a:t>2- Qui  </a:t>
            </a:r>
            <a:r>
              <a:rPr lang="fr-FR" sz="3000" dirty="0"/>
              <a:t>occupait le plus de territoire entre la France et l'Allemagne ? </a:t>
            </a:r>
            <a:endParaRPr lang="fr-FR" sz="3000" dirty="0" smtClean="0"/>
          </a:p>
          <a:p>
            <a:pPr marL="0" lvl="0" indent="0">
              <a:buNone/>
            </a:pPr>
            <a:r>
              <a:rPr lang="fr-FR" sz="3000" b="1" dirty="0" smtClean="0"/>
              <a:t>Allemagne</a:t>
            </a:r>
            <a:endParaRPr lang="fr-FR" sz="3000" b="1" dirty="0"/>
          </a:p>
          <a:p>
            <a:pPr marL="0" lvl="0" indent="0">
              <a:buNone/>
            </a:pPr>
            <a:r>
              <a:rPr lang="fr-FR" sz="3000" dirty="0" smtClean="0"/>
              <a:t>3- Comment </a:t>
            </a:r>
            <a:r>
              <a:rPr lang="fr-FR" sz="3000" dirty="0"/>
              <a:t>s'appelaient les camps où on amenait les Juifs </a:t>
            </a:r>
            <a:r>
              <a:rPr lang="fr-FR" sz="3000" dirty="0" smtClean="0"/>
              <a:t>?</a:t>
            </a:r>
          </a:p>
          <a:p>
            <a:pPr marL="0" lvl="0" indent="0">
              <a:buNone/>
            </a:pPr>
            <a:r>
              <a:rPr lang="fr-FR" sz="3000" b="1" dirty="0" smtClean="0"/>
              <a:t>D’internement et d’extermination</a:t>
            </a:r>
            <a:endParaRPr lang="fr-FR" sz="3000" b="1" dirty="0"/>
          </a:p>
          <a:p>
            <a:pPr marL="0" lvl="0" indent="0">
              <a:buNone/>
            </a:pPr>
            <a:r>
              <a:rPr lang="fr-FR" sz="3000" dirty="0" smtClean="0"/>
              <a:t>4- </a:t>
            </a:r>
            <a:r>
              <a:rPr lang="fr-FR" sz="3000" dirty="0" smtClean="0"/>
              <a:t>Quels </a:t>
            </a:r>
            <a:r>
              <a:rPr lang="fr-FR" sz="3000" dirty="0" err="1" smtClean="0"/>
              <a:t>payss</a:t>
            </a:r>
            <a:r>
              <a:rPr lang="fr-FR" sz="3000" smtClean="0"/>
              <a:t> déclarent </a:t>
            </a:r>
            <a:r>
              <a:rPr lang="fr-FR" sz="3000" dirty="0"/>
              <a:t>la guerre à l'Allemagne </a:t>
            </a:r>
            <a:r>
              <a:rPr lang="fr-FR" sz="3000" dirty="0" smtClean="0"/>
              <a:t>?</a:t>
            </a:r>
          </a:p>
          <a:p>
            <a:pPr marL="0" lvl="0" indent="0">
              <a:buNone/>
            </a:pPr>
            <a:r>
              <a:rPr lang="fr-FR" sz="3000" b="1" dirty="0" smtClean="0"/>
              <a:t>La France et le Royaume Uni</a:t>
            </a:r>
            <a:endParaRPr lang="fr-FR" sz="3000" b="1" dirty="0"/>
          </a:p>
          <a:p>
            <a:pPr marL="0" lvl="0" indent="0">
              <a:buNone/>
            </a:pPr>
            <a:r>
              <a:rPr lang="fr-FR" sz="3000" dirty="0" smtClean="0"/>
              <a:t>5- Combien </a:t>
            </a:r>
            <a:r>
              <a:rPr lang="fr-FR" sz="3000" dirty="0"/>
              <a:t>a eu-t-il de mort durant cette guerre </a:t>
            </a:r>
            <a:r>
              <a:rPr lang="fr-FR" sz="3000" dirty="0" smtClean="0"/>
              <a:t>?</a:t>
            </a:r>
          </a:p>
          <a:p>
            <a:pPr marL="0" lvl="0" indent="0">
              <a:buNone/>
            </a:pPr>
            <a:r>
              <a:rPr lang="fr-FR" sz="3000" b="1" dirty="0" smtClean="0"/>
              <a:t>Environ 60 millions</a:t>
            </a:r>
            <a:endParaRPr lang="fr-FR" sz="30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6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122</Words>
  <Application>Microsoft Macintosh PowerPoint</Application>
  <PresentationFormat>Présentation à l'écran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La 2nd Guerre Mondiale</vt:lpstr>
      <vt:lpstr>Comment la 2nd guerre Mondiale a-t-elle commencée ?</vt:lpstr>
      <vt:lpstr>Qui est Adolf HITLER?</vt:lpstr>
      <vt:lpstr>Que faisaient les Allemands aux Juifs?</vt:lpstr>
      <vt:lpstr>Quelles parties de la France ont pris les Allemands?</vt:lpstr>
      <vt:lpstr>La France libérée!</vt:lpstr>
      <vt:lpstr>QUIZZ</vt:lpstr>
    </vt:vector>
  </TitlesOfParts>
  <Company>sanofi-aventis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2nd Guerre Mondiale</dc:title>
  <dc:creator>Horesnyi, Noemie (sanofi pasteur)</dc:creator>
  <cp:lastModifiedBy>Thierry Baruch</cp:lastModifiedBy>
  <cp:revision>13</cp:revision>
  <dcterms:created xsi:type="dcterms:W3CDTF">2017-06-02T09:11:10Z</dcterms:created>
  <dcterms:modified xsi:type="dcterms:W3CDTF">2017-06-13T08:36:26Z</dcterms:modified>
</cp:coreProperties>
</file>